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kresnensko vostanie\Pecat_na_Kresnensko-razloveckoto_vost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0"/>
            <a:ext cx="7543800" cy="5657850"/>
          </a:xfrm>
          <a:prstGeom prst="rect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4648200"/>
          </a:xfrm>
        </p:spPr>
        <p:txBody>
          <a:bodyPr>
            <a:normAutofit/>
          </a:bodyPr>
          <a:lstStyle/>
          <a:p>
            <a:r>
              <a:rPr lang="mk-MK" sz="5400" b="1" i="1" dirty="0" smtClean="0">
                <a:solidFill>
                  <a:srgbClr val="C00000"/>
                </a:solidFill>
                <a:latin typeface="Arial" pitchFamily="34" charset="0"/>
              </a:rPr>
              <a:t>М А К Е Д О Н С К О</a:t>
            </a:r>
            <a:br>
              <a:rPr lang="mk-MK" sz="5400" b="1" i="1" dirty="0" smtClean="0">
                <a:solidFill>
                  <a:srgbClr val="C00000"/>
                </a:solidFill>
                <a:latin typeface="Arial" pitchFamily="34" charset="0"/>
              </a:rPr>
            </a:br>
            <a:r>
              <a:rPr lang="mk-MK" sz="5400" b="1" i="1" dirty="0" smtClean="0">
                <a:solidFill>
                  <a:srgbClr val="C00000"/>
                </a:solidFill>
                <a:latin typeface="Arial" pitchFamily="34" charset="0"/>
              </a:rPr>
              <a:t>(К Р Е С Н Е Н С К О) </a:t>
            </a:r>
            <a:br>
              <a:rPr lang="mk-MK" sz="5400" b="1" i="1" dirty="0" smtClean="0">
                <a:solidFill>
                  <a:srgbClr val="C00000"/>
                </a:solidFill>
                <a:latin typeface="Arial" pitchFamily="34" charset="0"/>
              </a:rPr>
            </a:br>
            <a:r>
              <a:rPr lang="mk-MK" sz="5400" b="1" i="1" dirty="0" smtClean="0">
                <a:solidFill>
                  <a:srgbClr val="C00000"/>
                </a:solidFill>
                <a:latin typeface="Arial" pitchFamily="34" charset="0"/>
              </a:rPr>
              <a:t>В О С Т А Н И Е </a:t>
            </a:r>
            <a:br>
              <a:rPr lang="mk-MK" sz="5400" b="1" i="1" dirty="0" smtClean="0">
                <a:solidFill>
                  <a:srgbClr val="C00000"/>
                </a:solidFill>
                <a:latin typeface="Arial" pitchFamily="34" charset="0"/>
              </a:rPr>
            </a:br>
            <a:r>
              <a:rPr lang="mk-MK" sz="5400" b="1" i="1" dirty="0" smtClean="0">
                <a:solidFill>
                  <a:srgbClr val="C00000"/>
                </a:solidFill>
                <a:latin typeface="Arial" pitchFamily="34" charset="0"/>
              </a:rPr>
              <a:t>1878 година</a:t>
            </a:r>
            <a:endParaRPr lang="en-US" sz="5400" b="1" i="1" dirty="0">
              <a:solidFill>
                <a:srgbClr val="C0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user\Desktop\kresnensko vostanie\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user\Desktop\kresnensko vostanie\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user\Desktop\kresnensko vostanie\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user\Desktop\kresnensko vostanie\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user\Desktop\kresnensko vostanie\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user\Desktop\kresnensko vostanie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user\Desktop\kresnensko vostanie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user\Desktop\kresnensko vostanie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user\Desktop\kresnensko vostanie\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user\Desktop\kresnensko vostanie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user\Desktop\kresnensko vostanie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user\Desktop\kresnensko vostanie\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10</Words>
  <Application>Microsoft Office PowerPoint</Application>
  <PresentationFormat>On-screen Show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М А К Е Д О Н С К О (К Р Е С Н Е Н С К О)  В О С Т А Н И Е  1878 година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6</cp:revision>
  <dcterms:created xsi:type="dcterms:W3CDTF">2006-08-16T00:00:00Z</dcterms:created>
  <dcterms:modified xsi:type="dcterms:W3CDTF">2020-03-19T23:33:29Z</dcterms:modified>
</cp:coreProperties>
</file>